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5143500" cx="9144000"/>
  <p:notesSz cx="5143500" cy="9144000"/>
  <p:embeddedFontLst>
    <p:embeddedFont>
      <p:font typeface="Nuni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0" roundtripDataSignature="AMtx7mjRWNP3TqXKX/g1afR/neVbCuaj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Nunito-bold.fntdata"/><Relationship Id="rId14" Type="http://schemas.openxmlformats.org/officeDocument/2006/relationships/slide" Target="slides/slide10.xml"/><Relationship Id="rId36" Type="http://schemas.openxmlformats.org/officeDocument/2006/relationships/font" Target="fonts/Nunito-regular.fntdata"/><Relationship Id="rId17" Type="http://schemas.openxmlformats.org/officeDocument/2006/relationships/slide" Target="slides/slide13.xml"/><Relationship Id="rId39" Type="http://schemas.openxmlformats.org/officeDocument/2006/relationships/font" Target="fonts/Nunito-boldItalic.fntdata"/><Relationship Id="rId16" Type="http://schemas.openxmlformats.org/officeDocument/2006/relationships/slide" Target="slides/slide12.xml"/><Relationship Id="rId38" Type="http://schemas.openxmlformats.org/officeDocument/2006/relationships/font" Target="fonts/Nunito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23fc716ea_1_0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23fc716ea_1_0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23fc716ea_1_3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23fc716ea_1_3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23fc716ea_1_9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23fc716ea_1_9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23fc716ea_1_13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23fc716ea_1_13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23fc716ea_1_17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23fc716ea_1_17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23fc716ea_1_37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23fc716ea_1_37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23fc716ea_1_25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23fc716ea_1_25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23fc716ea_1_29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23fc716ea_1_29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23fc716ea_1_33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23fc716ea_1_33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23fc716ea_1_21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23fc716ea_1_21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Google Shape;240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Google Shape;270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7" name="Google Shape;277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1" name="Google Shape;301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91b4c6bc32_0_293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g91b4c6bc32_0_293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g91b4c6bc32_0_293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g91b4c6bc32_0_29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g91b4c6bc32_0_293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g91b4c6bc32_0_293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g91b4c6bc32_0_293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91b4c6bc32_0_293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g91b4c6bc32_0_293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g91b4c6bc32_0_293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g91b4c6bc32_0_293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g91b4c6bc32_0_293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g91b4c6bc32_0_293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g91b4c6bc32_0_29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g91b4c6bc32_0_29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g91b4c6bc32_0_29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g91b4c6bc32_0_293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g91b4c6bc32_0_29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91b4c6bc32_0_29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91b4c6bc32_0_29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g91b4c6bc32_0_293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g91b4c6bc32_0_29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91b4c6bc32_0_29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91b4c6bc32_0_29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g91b4c6bc32_0_29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g91b4c6bc32_0_29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g91b4c6bc32_0_29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91b4c6bc32_0_321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g91b4c6bc32_0_321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g91b4c6bc32_0_32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91b4c6bc32_0_32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91b4c6bc32_0_32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g91b4c6bc32_0_32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g91b4c6bc32_0_32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g91b4c6bc32_0_32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g91b4c6bc32_0_32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g91b4c6bc32_0_321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g91b4c6bc32_0_32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91b4c6bc32_0_333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91b4c6bc32_0_333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91b4c6bc32_0_33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g91b4c6bc32_0_33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g91b4c6bc32_0_33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g91b4c6bc32_0_33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1b4c6bc32_0_34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91b4c6bc32_0_34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91b4c6bc32_0_34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91b4c6bc32_0_34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g91b4c6bc32_0_340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g91b4c6bc32_0_340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g91b4c6bc32_0_34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1b4c6bc32_0_348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91b4c6bc32_0_34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91b4c6bc32_0_34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91b4c6bc32_0_34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g91b4c6bc32_0_34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1b4c6bc32_0_35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91b4c6bc32_0_35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91b4c6bc32_0_35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91b4c6bc32_0_354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g91b4c6bc32_0_354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g91b4c6bc32_0_35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b4c6bc32_0_361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91b4c6bc32_0_361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g91b4c6bc32_0_361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g91b4c6bc32_0_36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91b4c6bc32_0_361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91b4c6bc32_0_361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g91b4c6bc32_0_361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g91b4c6bc32_0_361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g91b4c6bc32_0_36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91b4c6bc32_0_36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91b4c6bc32_0_36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g91b4c6bc32_0_361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g91b4c6bc32_0_36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91b4c6bc32_0_36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91b4c6bc32_0_36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91b4c6bc32_0_361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g91b4c6bc32_0_36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1b4c6bc32_0_37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91b4c6bc32_0_37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91b4c6bc32_0_37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91b4c6bc32_0_37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g91b4c6bc32_0_37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g91b4c6bc32_0_37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91b4c6bc32_0_37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91b4c6bc32_0_38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91b4c6bc32_0_38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91b4c6bc32_0_38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91b4c6bc32_0_38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91b4c6bc32_0_38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1b4c6bc32_0_393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g91b4c6bc32_0_393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g91b4c6bc32_0_39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91b4c6bc32_0_39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91b4c6bc32_0_39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g91b4c6bc32_0_39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g91b4c6bc32_0_39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91b4c6bc32_0_39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91b4c6bc32_0_39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g91b4c6bc32_0_393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g91b4c6bc32_0_393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g91b4c6bc32_0_39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1b4c6bc32_0_40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91b4c6bc32_0_2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g91b4c6bc32_0_289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g91b4c6bc32_0_28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Relationship Id="rId4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823fc716ea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00" y="290775"/>
            <a:ext cx="3914725" cy="47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823fc716ea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6200" y="323500"/>
            <a:ext cx="4489725" cy="469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823fc716ea_1_0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823fc716ea_1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50" y="164950"/>
            <a:ext cx="8740275" cy="456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823fc716ea_1_3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823fc716ea_1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25" y="152400"/>
            <a:ext cx="88431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823fc716ea_1_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823fc716ea_1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4877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823fc716ea_1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654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823fc716ea_1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00" y="208500"/>
            <a:ext cx="8718401" cy="464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823fc716ea_1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186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823fc716ea_1_29"/>
          <p:cNvPicPr preferRelativeResize="0"/>
          <p:nvPr/>
        </p:nvPicPr>
        <p:blipFill rotWithShape="1">
          <a:blip r:embed="rId3">
            <a:alphaModFix/>
          </a:blip>
          <a:srcRect b="0" l="-7390" r="7389" t="0"/>
          <a:stretch/>
        </p:blipFill>
        <p:spPr>
          <a:xfrm>
            <a:off x="-228600" y="152400"/>
            <a:ext cx="84316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g823fc716ea_1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654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25"/>
            <a:ext cx="8951949" cy="47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4" name="Google Shape;18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7150" y="-133570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823fc716ea_1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06475" cy="4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5" name="Google Shape;195;p5"/>
          <p:cNvPicPr preferRelativeResize="0"/>
          <p:nvPr/>
        </p:nvPicPr>
        <p:blipFill rotWithShape="1">
          <a:blip r:embed="rId3">
            <a:alphaModFix/>
          </a:blip>
          <a:srcRect b="1758" l="-900" r="899" t="0"/>
          <a:stretch/>
        </p:blipFill>
        <p:spPr>
          <a:xfrm>
            <a:off x="42938" y="110538"/>
            <a:ext cx="9434875" cy="489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1" name="Google Shape;20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86350" y="-1181825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7" name="Google Shape;2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1100" y="0"/>
            <a:ext cx="8911250" cy="50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24330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9" name="Google Shape;21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3525" y="-148725"/>
            <a:ext cx="8973251" cy="559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5" name="Google Shape;22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5900"/>
            <a:ext cx="8985626" cy="559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1" name="Google Shape;23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7" name="Google Shape;2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3" name="Google Shape;24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2726" y="0"/>
            <a:ext cx="6858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9" name="Google Shape;2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8325" y="-1859125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5" name="Google Shape;255;p15"/>
          <p:cNvPicPr preferRelativeResize="0"/>
          <p:nvPr/>
        </p:nvPicPr>
        <p:blipFill rotWithShape="1">
          <a:blip r:embed="rId3">
            <a:alphaModFix/>
          </a:blip>
          <a:srcRect b="-28368" l="1511" r="-9467" t="-19845"/>
          <a:stretch/>
        </p:blipFill>
        <p:spPr>
          <a:xfrm>
            <a:off x="-148725" y="-143770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1" name="Google Shape;2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00" y="-709200"/>
            <a:ext cx="9035200" cy="58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7" name="Google Shape;26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3100" y="0"/>
            <a:ext cx="93670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3" name="Google Shape;27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8325" y="0"/>
            <a:ext cx="9407050" cy="57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575" y="3366073"/>
            <a:ext cx="1078650" cy="14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0" name="Google Shape;28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8300" y="-305025"/>
            <a:ext cx="9270674" cy="575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6" name="Google Shape;28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24000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2" name="Google Shape;2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28000" y="-1216575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8" name="Google Shape;29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7800" y="-1770925"/>
            <a:ext cx="97536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4" name="Google Shape;3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000" y="0"/>
            <a:ext cx="79754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2020-04-27T05:06:23Z</dcterms:created>
  <dc:creator>PptxGenJS</dc:creator>
</cp:coreProperties>
</file>